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1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9" d="100"/>
          <a:sy n="79" d="100"/>
        </p:scale>
        <p:origin x="79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FE4192D-7760-09F2-F045-D5DDC6A131E0}"/>
              </a:ext>
            </a:extLst>
          </p:cNvPr>
          <p:cNvSpPr/>
          <p:nvPr/>
        </p:nvSpPr>
        <p:spPr>
          <a:xfrm>
            <a:off x="9804400" y="1447800"/>
            <a:ext cx="5715000" cy="609600"/>
          </a:xfrm>
          <a:prstGeom prst="ellipse">
            <a:avLst/>
          </a:prstGeom>
          <a:solidFill>
            <a:srgbClr val="131F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Diego Bustamante</cp:lastModifiedBy>
  <cp:revision>3</cp:revision>
  <dcterms:created xsi:type="dcterms:W3CDTF">2006-08-16T00:00:00Z</dcterms:created>
  <dcterms:modified xsi:type="dcterms:W3CDTF">2026-08-19T04:41:43Z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6521279-3ac6-4df4-98c1-10dc5b784d16_Enabled">
    <vt:lpwstr>true</vt:lpwstr>
  </property>
  <property fmtid="{D5CDD505-2E9C-101B-9397-08002B2CF9AE}" pid="3" name="MSIP_Label_f6521279-3ac6-4df4-98c1-10dc5b784d16_SetDate">
    <vt:lpwstr>2026-08-19T04:34:11Z</vt:lpwstr>
  </property>
  <property fmtid="{D5CDD505-2E9C-101B-9397-08002B2CF9AE}" pid="4" name="MSIP_Label_f6521279-3ac6-4df4-98c1-10dc5b784d16_Method">
    <vt:lpwstr>Standard</vt:lpwstr>
  </property>
  <property fmtid="{D5CDD505-2E9C-101B-9397-08002B2CF9AE}" pid="5" name="MSIP_Label_f6521279-3ac6-4df4-98c1-10dc5b784d16_Name">
    <vt:lpwstr>Public</vt:lpwstr>
  </property>
  <property fmtid="{D5CDD505-2E9C-101B-9397-08002B2CF9AE}" pid="6" name="MSIP_Label_f6521279-3ac6-4df4-98c1-10dc5b784d16_SiteId">
    <vt:lpwstr>fa772f48-11d4-4814-91ed-ea3589e2075b</vt:lpwstr>
  </property>
  <property fmtid="{D5CDD505-2E9C-101B-9397-08002B2CF9AE}" pid="7" name="MSIP_Label_f6521279-3ac6-4df4-98c1-10dc5b784d16_ActionId">
    <vt:lpwstr>c2239a60-5003-43bc-9b58-99a0099a47b9</vt:lpwstr>
  </property>
  <property fmtid="{D5CDD505-2E9C-101B-9397-08002B2CF9AE}" pid="8" name="MSIP_Label_f6521279-3ac6-4df4-98c1-10dc5b784d16_ContentBits">
    <vt:lpwstr>0</vt:lpwstr>
  </property>
  <property fmtid="{D5CDD505-2E9C-101B-9397-08002B2CF9AE}" pid="9" name="MSIP_Label_f6521279-3ac6-4df4-98c1-10dc5b784d16_Tag">
    <vt:lpwstr>10, 3, 0, 1</vt:lpwstr>
  </property>
</Properties>
</file>